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9" r:id="rId4"/>
    <p:sldId id="278" r:id="rId5"/>
    <p:sldId id="276" r:id="rId6"/>
    <p:sldId id="266" r:id="rId7"/>
    <p:sldId id="261" r:id="rId8"/>
    <p:sldId id="283" r:id="rId9"/>
    <p:sldId id="282" r:id="rId10"/>
    <p:sldId id="264" r:id="rId11"/>
    <p:sldId id="263" r:id="rId12"/>
    <p:sldId id="275" r:id="rId13"/>
    <p:sldId id="274" r:id="rId14"/>
    <p:sldId id="273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" y="74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730" y="908720"/>
            <a:ext cx="5832648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Муниципальное дошкольное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образовательное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        учреждение – детский сад «Звездочка»                                                                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комбинированного вида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5936" y="4437112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Исполнители: </a:t>
            </a:r>
          </a:p>
          <a:p>
            <a:r>
              <a:rPr lang="ru-RU" dirty="0" smtClean="0"/>
              <a:t>Воспитатель 1 квалификационной категории - </a:t>
            </a:r>
            <a:r>
              <a:rPr lang="ru-RU" dirty="0" err="1" smtClean="0"/>
              <a:t>Фурманюк</a:t>
            </a:r>
            <a:r>
              <a:rPr lang="ru-RU" dirty="0" smtClean="0"/>
              <a:t> Наталья Юрьевна</a:t>
            </a:r>
          </a:p>
          <a:p>
            <a:r>
              <a:rPr lang="ru-RU" dirty="0" smtClean="0"/>
              <a:t>Воспитатель 1 квалификационной категории - Гурская Лариса </a:t>
            </a:r>
            <a:r>
              <a:rPr lang="ru-RU" dirty="0" err="1" smtClean="0"/>
              <a:t>Раисовна</a:t>
            </a: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35696" y="285293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развивающей предметно -  пространственной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 в ДОУ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1685"/>
            <a:ext cx="4060825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C:\Users\User\Desktop\пррс\GpZzblxhYV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44875"/>
            <a:ext cx="2880320" cy="345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4046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песка и воды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User\Desktop\фото октябрь\IMG_20201029_150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8036"/>
            <a:ext cx="3044913" cy="405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2609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науки и естествознания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пррс\jAg8wITk1M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784" y="1313332"/>
            <a:ext cx="4032448" cy="476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1886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Литературный центр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User\Desktop\фото октябрь\IMG_20201026_145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91156"/>
            <a:ext cx="3884232" cy="53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фото октябрь\IMG_20201026_145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5" y="3869101"/>
            <a:ext cx="3152269" cy="23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фото октябрь\IMG_20201026_1502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446" y="1537701"/>
            <a:ext cx="3152269" cy="236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для отдыха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пррс\btmL7I6OY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59"/>
            <a:ext cx="7355217" cy="474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9976" y="1166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Уголок уединения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User\Desktop\фото октябрь\IMG_20201027_1506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5340"/>
            <a:ext cx="4464496" cy="595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 октябрь\IMG_20201027_1505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06" y="177281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3025" y="25822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Площадка для активного отдыха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User\Desktop\фото октябрь\IMG_20201029_1458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6" y="3639700"/>
            <a:ext cx="4262859" cy="293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 октябрь\IMG_20201029_1449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0" y="1643814"/>
            <a:ext cx="3212159" cy="436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пррс\giddvti1En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156" y="1464949"/>
            <a:ext cx="4262859" cy="217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рс\i-eIj6ehgg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381" y="2762060"/>
            <a:ext cx="4280954" cy="33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14364" y="1037708"/>
            <a:ext cx="3929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проведения утреннего и вечернего круга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Users\User\Desktop\пррс\0sq8lyyDfZ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82" y="2132856"/>
            <a:ext cx="2043293" cy="398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41348" y="1037708"/>
            <a:ext cx="2578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Доска выбора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6206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строительства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Users\User\Desktop\фото октябрь\IMG_20201026_1433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8" y="2276872"/>
            <a:ext cx="8342475" cy="38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октябрь\IMG_20201026_144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6" y="1412776"/>
            <a:ext cx="8382407" cy="354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44205"/>
            <a:ext cx="4410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мелкой моторики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пррс\nJPIGMnTS6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764704"/>
            <a:ext cx="2442978" cy="253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57" y="3933056"/>
            <a:ext cx="2848744" cy="221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67744" y="3297099"/>
            <a:ext cx="43805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конструирования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" y="-4822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фото октябрь\IMG_20201027_1450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4" y="3529432"/>
            <a:ext cx="4253442" cy="319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фото октябрь\IMG_20201027_1459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34562"/>
            <a:ext cx="3247926" cy="51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User\Desktop\фото октябрь\IMG_20201027_1457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4" y="1151368"/>
            <a:ext cx="4248472" cy="237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461449"/>
            <a:ext cx="5451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сюжетно ролевых игр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2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39" y="3122311"/>
            <a:ext cx="6689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театрализованной деятельности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фото октябрь\IMG_20201027_1446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03" y="4176852"/>
            <a:ext cx="3232422" cy="221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54835" y="404664"/>
            <a:ext cx="2696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музыки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164" y="968463"/>
            <a:ext cx="2559198" cy="220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25960" y="16186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изобразительного искусства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3" descr="C:\Users\User\Desktop\фото октябрь\IMG_20201029_1443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64896" cy="486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настольных игр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пррс\Yq9v3r2qa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399" y="3284984"/>
            <a:ext cx="4966965" cy="29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пррс\Z7qJND4oah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42" y="1052736"/>
            <a:ext cx="4963323" cy="26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ррс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02233" y="76470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 математики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пррс\Qps6F5gny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66" y="1349479"/>
            <a:ext cx="3336681" cy="441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пррс\E-JEdswowY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7423" y="1083184"/>
            <a:ext cx="2027830" cy="34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пррс\j99SerqQIZ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88761" y="3059677"/>
            <a:ext cx="1925153" cy="348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90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34</cp:revision>
  <dcterms:created xsi:type="dcterms:W3CDTF">2020-11-08T07:41:45Z</dcterms:created>
  <dcterms:modified xsi:type="dcterms:W3CDTF">2020-11-12T10:40:04Z</dcterms:modified>
</cp:coreProperties>
</file>